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A409A-5F8A-4C0A-A50F-28F8F0432B2B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F4903-573E-4858-A506-B50AFC77D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026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F4903-573E-4858-A506-B50AFC77D4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260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70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17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04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0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48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34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8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85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3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08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23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9D3D-2CD1-45F0-8D5A-520005A42348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C1E2-CDD2-426C-A2A7-47C3B240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423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90599" y="1722029"/>
            <a:ext cx="4578844" cy="3459571"/>
            <a:chOff x="990599" y="1722029"/>
            <a:chExt cx="4578844" cy="3459571"/>
          </a:xfrm>
        </p:grpSpPr>
        <p:sp>
          <p:nvSpPr>
            <p:cNvPr id="4" name="Rectangle 3"/>
            <p:cNvSpPr/>
            <p:nvPr/>
          </p:nvSpPr>
          <p:spPr>
            <a:xfrm>
              <a:off x="990599" y="1722029"/>
              <a:ext cx="4578844" cy="345957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0599" y="1905000"/>
              <a:ext cx="4578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NOMINATION</a:t>
              </a:r>
              <a:endParaRPr lang="en-US" b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0599" y="3267148"/>
              <a:ext cx="4578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you’re committing to purchase.</a:t>
              </a:r>
              <a:endParaRPr lang="en-US" b="1" i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90599" y="381000"/>
            <a:ext cx="681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BALANCING ACT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569443" y="1722029"/>
            <a:ext cx="2238546" cy="3459571"/>
            <a:chOff x="5569443" y="1722029"/>
            <a:chExt cx="2238546" cy="3459571"/>
          </a:xfrm>
        </p:grpSpPr>
        <p:sp>
          <p:nvSpPr>
            <p:cNvPr id="5" name="Rectangle 4"/>
            <p:cNvSpPr/>
            <p:nvPr/>
          </p:nvSpPr>
          <p:spPr>
            <a:xfrm>
              <a:off x="5569443" y="1722029"/>
              <a:ext cx="2238546" cy="345957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9443" y="1905000"/>
              <a:ext cx="22385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INCREMENTAL</a:t>
              </a:r>
            </a:p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GAS</a:t>
              </a:r>
            </a:p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MARKET</a:t>
              </a:r>
              <a:endParaRPr lang="en-US" b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9443" y="3267148"/>
              <a:ext cx="2238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you need more.</a:t>
              </a:r>
              <a:endParaRPr lang="en-US" b="1" i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90599" y="5484911"/>
            <a:ext cx="6817390" cy="307777"/>
            <a:chOff x="990599" y="5484911"/>
            <a:chExt cx="6817390" cy="30777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990599" y="5486400"/>
              <a:ext cx="681739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990599" y="548491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Volume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5429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599" y="1722029"/>
            <a:ext cx="4578844" cy="3459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9443" y="1722029"/>
            <a:ext cx="2238546" cy="345957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599" y="1905000"/>
            <a:ext cx="457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90599" y="2841302"/>
            <a:ext cx="1831538" cy="1933290"/>
            <a:chOff x="990599" y="2841302"/>
            <a:chExt cx="1831538" cy="1933290"/>
          </a:xfrm>
        </p:grpSpPr>
        <p:sp>
          <p:nvSpPr>
            <p:cNvPr id="2" name="Rectangle 1"/>
            <p:cNvSpPr/>
            <p:nvPr/>
          </p:nvSpPr>
          <p:spPr>
            <a:xfrm>
              <a:off x="990599" y="2841302"/>
              <a:ext cx="1831538" cy="193329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0599" y="2971799"/>
              <a:ext cx="18315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FIXED PRICE</a:t>
              </a:r>
              <a:endParaRPr lang="en-US" b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22137" y="2841302"/>
            <a:ext cx="2747306" cy="1933290"/>
            <a:chOff x="2822137" y="2841302"/>
            <a:chExt cx="2747306" cy="1933290"/>
          </a:xfrm>
        </p:grpSpPr>
        <p:sp>
          <p:nvSpPr>
            <p:cNvPr id="3" name="Rectangle 2"/>
            <p:cNvSpPr/>
            <p:nvPr/>
          </p:nvSpPr>
          <p:spPr>
            <a:xfrm>
              <a:off x="2822137" y="2841302"/>
              <a:ext cx="2747306" cy="193329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22137" y="2971799"/>
              <a:ext cx="27473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FIRST OF MONTH</a:t>
              </a:r>
            </a:p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FERC</a:t>
              </a:r>
              <a:endParaRPr lang="en-US" b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569443" y="1905000"/>
            <a:ext cx="2238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</a:t>
            </a:r>
          </a:p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99" y="381000"/>
            <a:ext cx="681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BALANCING ACT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90599" y="5484911"/>
            <a:ext cx="6817390" cy="307777"/>
            <a:chOff x="990599" y="5484911"/>
            <a:chExt cx="6817390" cy="307777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990599" y="5486400"/>
              <a:ext cx="681739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90599" y="548491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Volume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6878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599" y="1722029"/>
            <a:ext cx="4578844" cy="3459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599" y="2841302"/>
            <a:ext cx="1831538" cy="19332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22137" y="2841302"/>
            <a:ext cx="2747306" cy="19332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9443" y="1722029"/>
            <a:ext cx="2238546" cy="345957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599" y="1905000"/>
            <a:ext cx="457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99" y="2971799"/>
            <a:ext cx="183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PRICE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2137" y="2971799"/>
            <a:ext cx="2747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OF MONTH</a:t>
            </a:r>
          </a:p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FERC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443" y="1905000"/>
            <a:ext cx="2238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</a:t>
            </a:r>
          </a:p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90599" y="3861561"/>
            <a:ext cx="3561323" cy="608687"/>
            <a:chOff x="990599" y="3861561"/>
            <a:chExt cx="3561323" cy="608687"/>
          </a:xfrm>
        </p:grpSpPr>
        <p:sp>
          <p:nvSpPr>
            <p:cNvPr id="11" name="Rectangle 10"/>
            <p:cNvSpPr/>
            <p:nvPr/>
          </p:nvSpPr>
          <p:spPr>
            <a:xfrm>
              <a:off x="990599" y="3861561"/>
              <a:ext cx="3561323" cy="608687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0599" y="3981238"/>
              <a:ext cx="3561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ACTUAL PURCHASED</a:t>
              </a:r>
              <a:endParaRPr lang="en-US" b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51922" y="3861561"/>
            <a:ext cx="1017521" cy="608687"/>
            <a:chOff x="4551922" y="3861561"/>
            <a:chExt cx="1017521" cy="608687"/>
          </a:xfrm>
        </p:grpSpPr>
        <p:sp>
          <p:nvSpPr>
            <p:cNvPr id="18" name="Rectangle 17"/>
            <p:cNvSpPr/>
            <p:nvPr/>
          </p:nvSpPr>
          <p:spPr>
            <a:xfrm>
              <a:off x="4551922" y="3861561"/>
              <a:ext cx="1017521" cy="60868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6374" y="3885473"/>
              <a:ext cx="9686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SELL</a:t>
              </a:r>
            </a:p>
            <a:p>
              <a:pPr algn="ctr"/>
              <a:r>
                <a:rPr lang="en-US" sz="1600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</a:t>
              </a:r>
              <a:endParaRPr lang="en-US" sz="1600" b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90599" y="381000"/>
            <a:ext cx="681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BALANCING ACT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90599" y="5484911"/>
            <a:ext cx="6817390" cy="307777"/>
            <a:chOff x="990599" y="5484911"/>
            <a:chExt cx="6817390" cy="307777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990599" y="5486400"/>
              <a:ext cx="681739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90599" y="548491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Volume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0324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599" y="1722029"/>
            <a:ext cx="4578844" cy="3459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9443" y="1722029"/>
            <a:ext cx="2238546" cy="345957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599" y="2841302"/>
            <a:ext cx="1831538" cy="19332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22137" y="2841302"/>
            <a:ext cx="2747306" cy="19332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599" y="3861561"/>
            <a:ext cx="3561323" cy="608687"/>
          </a:xfrm>
          <a:prstGeom prst="rect">
            <a:avLst/>
          </a:prstGeom>
          <a:solidFill>
            <a:srgbClr val="FFC000"/>
          </a:solidFill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599" y="1905000"/>
            <a:ext cx="457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99" y="2971799"/>
            <a:ext cx="183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PRICE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2137" y="2971799"/>
            <a:ext cx="2747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OF MONTH</a:t>
            </a:r>
          </a:p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FERC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9443" y="1905000"/>
            <a:ext cx="2238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</a:t>
            </a:r>
          </a:p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  <a:p>
            <a:pPr algn="ctr"/>
            <a:r>
              <a:rPr lang="en-US" b="1" dirty="0" smtClean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endParaRPr lang="en-US" b="1" dirty="0">
              <a:solidFill>
                <a:schemeClr val="bg1">
                  <a:alpha val="62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569442" y="4470246"/>
            <a:ext cx="1517157" cy="766762"/>
            <a:chOff x="4551922" y="3861561"/>
            <a:chExt cx="1017521" cy="652550"/>
          </a:xfrm>
        </p:grpSpPr>
        <p:sp>
          <p:nvSpPr>
            <p:cNvPr id="19" name="Rectangle 18"/>
            <p:cNvSpPr/>
            <p:nvPr/>
          </p:nvSpPr>
          <p:spPr>
            <a:xfrm>
              <a:off x="4551922" y="3861561"/>
              <a:ext cx="1017521" cy="60868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6374" y="3885474"/>
              <a:ext cx="968616" cy="628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SELL </a:t>
              </a:r>
              <a:r>
                <a:rPr lang="en-US" sz="1400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 </a:t>
              </a:r>
              <a:r>
                <a:rPr lang="en-US" sz="1400" b="1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 </a:t>
              </a:r>
              <a:r>
                <a:rPr lang="en-US" sz="1400" b="1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MARKET </a:t>
              </a:r>
            </a:p>
            <a:p>
              <a:pPr algn="ctr"/>
              <a:r>
                <a:rPr lang="en-US" sz="1400" b="1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 RATE </a:t>
              </a:r>
              <a:endParaRPr lang="en-US" sz="1400" b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90598" y="3861561"/>
            <a:ext cx="6096002" cy="608687"/>
            <a:chOff x="990599" y="3861561"/>
            <a:chExt cx="5719888" cy="608687"/>
          </a:xfrm>
        </p:grpSpPr>
        <p:sp>
          <p:nvSpPr>
            <p:cNvPr id="16" name="Rectangle 15"/>
            <p:cNvSpPr/>
            <p:nvPr/>
          </p:nvSpPr>
          <p:spPr>
            <a:xfrm>
              <a:off x="990599" y="3861561"/>
              <a:ext cx="5719888" cy="608687"/>
            </a:xfrm>
            <a:prstGeom prst="rect">
              <a:avLst/>
            </a:prstGeom>
            <a:gradFill flip="none" rotWithShape="1">
              <a:gsLst>
                <a:gs pos="0">
                  <a:srgbClr val="FFC000"/>
                </a:gs>
                <a:gs pos="73000">
                  <a:srgbClr val="FFC000">
                    <a:lumMod val="100000"/>
                  </a:srgbClr>
                </a:gs>
                <a:gs pos="100000">
                  <a:srgbClr val="FF0000"/>
                </a:gs>
              </a:gsLst>
              <a:lin ang="0" scaled="1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0599" y="3981238"/>
              <a:ext cx="5719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>
                      <a:alpha val="62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ACTUAL PURCHASED</a:t>
              </a:r>
              <a:endParaRPr lang="en-US" b="1" dirty="0">
                <a:solidFill>
                  <a:schemeClr val="bg1">
                    <a:alpha val="6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90599" y="381000"/>
            <a:ext cx="681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BALANCING ACT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90599" y="5484911"/>
            <a:ext cx="6817390" cy="307777"/>
            <a:chOff x="990599" y="5484911"/>
            <a:chExt cx="6817390" cy="307777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990599" y="5486400"/>
              <a:ext cx="681739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990599" y="548491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Volume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2283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74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Tulsa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tsewell</cp:lastModifiedBy>
  <cp:revision>11</cp:revision>
  <dcterms:created xsi:type="dcterms:W3CDTF">2014-10-02T14:40:48Z</dcterms:created>
  <dcterms:modified xsi:type="dcterms:W3CDTF">2016-07-19T00:32:04Z</dcterms:modified>
</cp:coreProperties>
</file>